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3" r:id="rId29"/>
    <p:sldId id="288" r:id="rId30"/>
    <p:sldId id="289" r:id="rId31"/>
    <p:sldId id="290" r:id="rId32"/>
    <p:sldId id="291" r:id="rId33"/>
    <p:sldId id="292" r:id="rId34"/>
    <p:sldId id="270" r:id="rId35"/>
    <p:sldId id="27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CB4-D75D-46F7-B9E4-6C116F4F4B5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895A-9F48-4983-87D4-8F164A9FE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CB4-D75D-46F7-B9E4-6C116F4F4B5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895A-9F48-4983-87D4-8F164A9FE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CB4-D75D-46F7-B9E4-6C116F4F4B5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895A-9F48-4983-87D4-8F164A9FE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CB4-D75D-46F7-B9E4-6C116F4F4B5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895A-9F48-4983-87D4-8F164A9FE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CB4-D75D-46F7-B9E4-6C116F4F4B5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895A-9F48-4983-87D4-8F164A9FE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CB4-D75D-46F7-B9E4-6C116F4F4B5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895A-9F48-4983-87D4-8F164A9FE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CB4-D75D-46F7-B9E4-6C116F4F4B5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895A-9F48-4983-87D4-8F164A9FE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CB4-D75D-46F7-B9E4-6C116F4F4B5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895A-9F48-4983-87D4-8F164A9FE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CB4-D75D-46F7-B9E4-6C116F4F4B5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895A-9F48-4983-87D4-8F164A9FE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CB4-D75D-46F7-B9E4-6C116F4F4B5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895A-9F48-4983-87D4-8F164A9FE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7CB4-D75D-46F7-B9E4-6C116F4F4B5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6895A-9F48-4983-87D4-8F164A9FE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97CB4-D75D-46F7-B9E4-6C116F4F4B51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6895A-9F48-4983-87D4-8F164A9FE4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Relationship Id="rId9" Type="http://schemas.openxmlformats.org/officeDocument/2006/relationships/image" Target="../media/image42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Щербинина Ирина Викторовна\АНИМАШКИ\Анимашки буквы\Анимашки буквы\Анимашки буквы с ножками\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071546"/>
            <a:ext cx="1217694" cy="1071570"/>
          </a:xfrm>
          <a:prstGeom prst="rect">
            <a:avLst/>
          </a:prstGeom>
          <a:noFill/>
        </p:spPr>
      </p:pic>
      <p:pic>
        <p:nvPicPr>
          <p:cNvPr id="1035" name="Picture 11" descr="D:\Щербинина Ирина Викторовна\АНИМАШКИ\Анимашки буквы\Анимашки буквы\Буквы с киской\e7m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285860"/>
            <a:ext cx="847210" cy="795340"/>
          </a:xfrm>
          <a:prstGeom prst="rect">
            <a:avLst/>
          </a:prstGeom>
          <a:noFill/>
        </p:spPr>
      </p:pic>
      <p:pic>
        <p:nvPicPr>
          <p:cNvPr id="1044" name="Picture 20" descr="D:\Щербинина Ирина Викторовна\АНИМАШКИ\Анимашки буквы\Анимашки буквы\картинки псевдобуквы\0_755db_3766e714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692862"/>
            <a:ext cx="1071570" cy="1450518"/>
          </a:xfrm>
          <a:prstGeom prst="rect">
            <a:avLst/>
          </a:prstGeom>
          <a:noFill/>
        </p:spPr>
      </p:pic>
      <p:pic>
        <p:nvPicPr>
          <p:cNvPr id="1049" name="Picture 25" descr="D:\Щербинина Ирина Викторовна\АНИМАШКИ\Анимашки буквы\Анимашки буквы\Буквы с рыбками\2103761-832b41c966a7aa0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142984"/>
            <a:ext cx="714380" cy="948292"/>
          </a:xfrm>
          <a:prstGeom prst="rect">
            <a:avLst/>
          </a:prstGeom>
          <a:noFill/>
        </p:spPr>
      </p:pic>
      <p:pic>
        <p:nvPicPr>
          <p:cNvPr id="1050" name="Picture 26" descr="D:\Щербинина Ирина Викторовна\АНИМАШКИ\Анимашки буквы\Анимашки буквы\Буквы с мишкой\alfavit_happy_letter_72x115_b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785794"/>
            <a:ext cx="928694" cy="1407112"/>
          </a:xfrm>
          <a:prstGeom prst="rect">
            <a:avLst/>
          </a:prstGeom>
          <a:noFill/>
        </p:spPr>
      </p:pic>
      <p:pic>
        <p:nvPicPr>
          <p:cNvPr id="1051" name="Picture 27" descr="D:\Щербинина Ирина Викторовна\АНИМАШКИ\Анимашки буквы\Анимашки буквы\Буквы с рыбками\8038878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2928934"/>
            <a:ext cx="1096963" cy="1096963"/>
          </a:xfrm>
          <a:prstGeom prst="rect">
            <a:avLst/>
          </a:prstGeom>
          <a:noFill/>
        </p:spPr>
      </p:pic>
      <p:pic>
        <p:nvPicPr>
          <p:cNvPr id="1053" name="Picture 29" descr="D:\Щербинина Ирина Викторовна\АНИМАШКИ\Анимашки буквы\Анимашки буквы\Буквы с лягушкой\566660e0d8bd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18" y="1071546"/>
            <a:ext cx="958460" cy="1000132"/>
          </a:xfrm>
          <a:prstGeom prst="rect">
            <a:avLst/>
          </a:prstGeom>
          <a:noFill/>
        </p:spPr>
      </p:pic>
      <p:pic>
        <p:nvPicPr>
          <p:cNvPr id="1055" name="Picture 31" descr="D:\Щербинина Ирина Викторовна\АНИМАШКИ\Анимашки буквы\Анимашки буквы\Буквы Снеговики\0.27.jpg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50" y="1214422"/>
            <a:ext cx="1214446" cy="922979"/>
          </a:xfrm>
          <a:prstGeom prst="rect">
            <a:avLst/>
          </a:prstGeom>
          <a:noFill/>
        </p:spPr>
      </p:pic>
      <p:pic>
        <p:nvPicPr>
          <p:cNvPr id="1057" name="Picture 33" descr="D:\Щербинина Ирина Викторовна\АНИМАШКИ\Анимашки буквы\Анимашки буквы\картинки буквы  с ножками\0_675c0_2e13e76b_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8" y="500042"/>
            <a:ext cx="1259766" cy="1674802"/>
          </a:xfrm>
          <a:prstGeom prst="rect">
            <a:avLst/>
          </a:prstGeom>
          <a:noFill/>
        </p:spPr>
      </p:pic>
      <p:pic>
        <p:nvPicPr>
          <p:cNvPr id="1058" name="Picture 34" descr="D:\Щербинина Ирина Викторовна\АНИМАШКИ\Анимашки буквы\Анимашки буквы\картинки буквы  с ножками\2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28926" y="2857496"/>
            <a:ext cx="1019702" cy="1103298"/>
          </a:xfrm>
          <a:prstGeom prst="rect">
            <a:avLst/>
          </a:prstGeom>
          <a:noFill/>
        </p:spPr>
      </p:pic>
      <p:pic>
        <p:nvPicPr>
          <p:cNvPr id="1048" name="Picture 24" descr="D:\Щербинина Ирина Викторовна\АНИМАШКИ\Анимашки буквы\Анимашки буквы\Буквы с колокольчиками\030867637c60b996de2067cff2da9ecb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57818" y="2786058"/>
            <a:ext cx="1143008" cy="1143008"/>
          </a:xfrm>
          <a:prstGeom prst="rect">
            <a:avLst/>
          </a:prstGeom>
          <a:noFill/>
        </p:spPr>
      </p:pic>
      <p:pic>
        <p:nvPicPr>
          <p:cNvPr id="15" name="Picture 2" descr="C:\Users\Щербинина Ирина\Desktop\Ы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72264" y="2928934"/>
            <a:ext cx="1143008" cy="85371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643438" y="578645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Разработала учитель-дефектолог </a:t>
            </a:r>
          </a:p>
          <a:p>
            <a:r>
              <a:rPr lang="ru-RU" dirty="0" err="1" smtClean="0"/>
              <a:t>Сандрыкина</a:t>
            </a:r>
            <a:r>
              <a:rPr lang="ru-RU" dirty="0" smtClean="0"/>
              <a:t> С. 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:\Щербинина Ирина Викторовна\БУКВЫ\картинки буквы  с ножками\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857232"/>
            <a:ext cx="5000660" cy="5240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Щербинина Ирина Викторовна\БУКВЫ\картинки буквы  с ножками\ПР 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71480"/>
            <a:ext cx="4576246" cy="5433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Щербинина Ирина Викторовна\АНИМАШКИ\Анимашки буквы\Анимашки буквы\картинки буквы  с ножками\0_675ca_75f316a1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5702300" cy="634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Щербинина Ирина Викторовна\АНИМАШКИ\Анимашки буквы\Анимашки буквы\картинки буквы  с ножками\0_675c2_b7e1e153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615950"/>
            <a:ext cx="6348413" cy="562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Щербинина Ирина Викторовна\АНИМАШКИ\Анимашки буквы\Анимашки буквы\картинки буквы  с ножками\0_7b742_ece90d8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381000"/>
            <a:ext cx="7620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Щербинина Ирина Викторовна\БУКВЫ\картинки буквы  с ножками\ПР 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2466800" cy="2928958"/>
          </a:xfrm>
          <a:prstGeom prst="rect">
            <a:avLst/>
          </a:prstGeom>
          <a:noFill/>
        </p:spPr>
      </p:pic>
      <p:pic>
        <p:nvPicPr>
          <p:cNvPr id="5122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143116"/>
            <a:ext cx="3244594" cy="2714644"/>
          </a:xfrm>
          <a:prstGeom prst="rect">
            <a:avLst/>
          </a:prstGeom>
          <a:noFill/>
        </p:spPr>
      </p:pic>
      <p:pic>
        <p:nvPicPr>
          <p:cNvPr id="5123" name="Picture 3" descr="D:\Щербинина Ирина Викторовна\БУКВЫ\картинки буквы  с ножками\М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36652">
            <a:off x="5183706" y="1793346"/>
            <a:ext cx="3738562" cy="373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3116"/>
            <a:ext cx="3244594" cy="2714644"/>
          </a:xfrm>
          <a:prstGeom prst="rect">
            <a:avLst/>
          </a:prstGeom>
          <a:noFill/>
        </p:spPr>
      </p:pic>
      <p:pic>
        <p:nvPicPr>
          <p:cNvPr id="5123" name="Picture 3" descr="D:\Щербинина Ирина Викторовна\БУКВЫ\картинки буквы  с ножками\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6652">
            <a:off x="5436675" y="1793345"/>
            <a:ext cx="3738562" cy="3738562"/>
          </a:xfrm>
          <a:prstGeom prst="rect">
            <a:avLst/>
          </a:prstGeom>
          <a:noFill/>
        </p:spPr>
      </p:pic>
      <p:pic>
        <p:nvPicPr>
          <p:cNvPr id="6146" name="Picture 2" descr="D:\Щербинина Ирина Викторовна\БУКВЫ\картинки буквы  с ножками\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488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3116"/>
            <a:ext cx="3244594" cy="2714644"/>
          </a:xfrm>
          <a:prstGeom prst="rect">
            <a:avLst/>
          </a:prstGeom>
          <a:noFill/>
        </p:spPr>
      </p:pic>
      <p:pic>
        <p:nvPicPr>
          <p:cNvPr id="5123" name="Picture 3" descr="D:\Щербинина Ирина Викторовна\БУКВЫ\картинки буквы  с ножками\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6652">
            <a:off x="5436675" y="1793345"/>
            <a:ext cx="3738562" cy="3738562"/>
          </a:xfrm>
          <a:prstGeom prst="rect">
            <a:avLst/>
          </a:prstGeom>
          <a:noFill/>
        </p:spPr>
      </p:pic>
      <p:pic>
        <p:nvPicPr>
          <p:cNvPr id="7171" name="Picture 3" descr="D:\Щербинина Ирина Викторовна\БУКВЫ\картинки буквы  с ножками\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85992"/>
            <a:ext cx="2844827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3116"/>
            <a:ext cx="3244594" cy="2714644"/>
          </a:xfrm>
          <a:prstGeom prst="rect">
            <a:avLst/>
          </a:prstGeom>
          <a:noFill/>
        </p:spPr>
      </p:pic>
      <p:pic>
        <p:nvPicPr>
          <p:cNvPr id="5123" name="Picture 3" descr="D:\Щербинина Ирина Викторовна\БУКВЫ\картинки буквы  с ножками\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6652">
            <a:off x="5436675" y="1793345"/>
            <a:ext cx="3738562" cy="3738562"/>
          </a:xfrm>
          <a:prstGeom prst="rect">
            <a:avLst/>
          </a:prstGeom>
          <a:noFill/>
        </p:spPr>
      </p:pic>
      <p:pic>
        <p:nvPicPr>
          <p:cNvPr id="8194" name="Picture 2" descr="D:\Щербинина Ирина Викторовна\БУКВЫ\картинки буквы  с ножками\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3301065" cy="3381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000240"/>
            <a:ext cx="3458908" cy="2893953"/>
          </a:xfrm>
          <a:prstGeom prst="rect">
            <a:avLst/>
          </a:prstGeom>
          <a:noFill/>
        </p:spPr>
      </p:pic>
      <p:pic>
        <p:nvPicPr>
          <p:cNvPr id="5123" name="Picture 3" descr="D:\Щербинина Ирина Викторовна\БУКВЫ\картинки буквы  с ножками\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6652">
            <a:off x="5312117" y="1651869"/>
            <a:ext cx="3872117" cy="3872117"/>
          </a:xfrm>
          <a:prstGeom prst="rect">
            <a:avLst/>
          </a:prstGeom>
          <a:noFill/>
        </p:spPr>
      </p:pic>
      <p:pic>
        <p:nvPicPr>
          <p:cNvPr id="5" name="Picture 2" descr="C:\Users\Щербинина Ирина\Desktop\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3116"/>
            <a:ext cx="2383867" cy="2817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Щербинина Ирина Викторовна\БУКВЫ\картинки буквы  с ножками\А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71480"/>
            <a:ext cx="5214974" cy="5856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928802"/>
            <a:ext cx="3244594" cy="2714644"/>
          </a:xfrm>
          <a:prstGeom prst="rect">
            <a:avLst/>
          </a:prstGeom>
          <a:noFill/>
        </p:spPr>
      </p:pic>
      <p:pic>
        <p:nvPicPr>
          <p:cNvPr id="5123" name="Picture 3" descr="D:\Щербинина Ирина Викторовна\БУКВЫ\картинки буквы  с ножками\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6652">
            <a:off x="5636814" y="1636294"/>
            <a:ext cx="3499561" cy="3499561"/>
          </a:xfrm>
          <a:prstGeom prst="rect">
            <a:avLst/>
          </a:prstGeom>
          <a:noFill/>
        </p:spPr>
      </p:pic>
      <p:pic>
        <p:nvPicPr>
          <p:cNvPr id="10242" name="Picture 2" descr="D:\Щербинина Ирина Викторовна\БУКВЫ\картинки буквы  с ножками\Л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14290"/>
            <a:ext cx="322408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928802"/>
            <a:ext cx="3244594" cy="2714644"/>
          </a:xfrm>
          <a:prstGeom prst="rect">
            <a:avLst/>
          </a:prstGeom>
          <a:noFill/>
        </p:spPr>
      </p:pic>
      <p:pic>
        <p:nvPicPr>
          <p:cNvPr id="5123" name="Picture 3" descr="D:\Щербинина Ирина Викторовна\БУКВЫ\картинки буквы  с ножками\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6652">
            <a:off x="-6787" y="1779171"/>
            <a:ext cx="3499561" cy="3499561"/>
          </a:xfrm>
          <a:prstGeom prst="rect">
            <a:avLst/>
          </a:prstGeom>
          <a:noFill/>
        </p:spPr>
      </p:pic>
      <p:pic>
        <p:nvPicPr>
          <p:cNvPr id="10242" name="Picture 2" descr="D:\Щербинина Ирина Викторовна\БУКВЫ\картинки буквы  с ножками\Л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57166"/>
            <a:ext cx="322408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928802"/>
            <a:ext cx="3244594" cy="2714644"/>
          </a:xfrm>
          <a:prstGeom prst="rect">
            <a:avLst/>
          </a:prstGeom>
          <a:noFill/>
        </p:spPr>
      </p:pic>
      <p:pic>
        <p:nvPicPr>
          <p:cNvPr id="10242" name="Picture 2" descr="D:\Щербинина Ирина Викторовна\БУКВЫ\картинки буквы  с ножками\Л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290"/>
            <a:ext cx="3224088" cy="4286280"/>
          </a:xfrm>
          <a:prstGeom prst="rect">
            <a:avLst/>
          </a:prstGeom>
          <a:noFill/>
        </p:spPr>
      </p:pic>
      <p:pic>
        <p:nvPicPr>
          <p:cNvPr id="11266" name="Picture 2" descr="D:\Щербинина Ирина Викторовна\БУКВЫ\картинки буквы  с ножками\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3091840" cy="3167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928802"/>
            <a:ext cx="3244594" cy="2714644"/>
          </a:xfrm>
          <a:prstGeom prst="rect">
            <a:avLst/>
          </a:prstGeom>
          <a:noFill/>
        </p:spPr>
      </p:pic>
      <p:pic>
        <p:nvPicPr>
          <p:cNvPr id="10242" name="Picture 2" descr="D:\Щербинина Ирина Викторовна\БУКВЫ\картинки буквы  с ножками\Л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290"/>
            <a:ext cx="3224088" cy="4286280"/>
          </a:xfrm>
          <a:prstGeom prst="rect">
            <a:avLst/>
          </a:prstGeom>
          <a:noFill/>
        </p:spPr>
      </p:pic>
      <p:pic>
        <p:nvPicPr>
          <p:cNvPr id="12290" name="Picture 2" descr="D:\Щербинина Ирина Викторовна\БУКВЫ\картинки буквы  с ножками\ПР 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00174"/>
            <a:ext cx="2613852" cy="3103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928802"/>
            <a:ext cx="3244594" cy="2714644"/>
          </a:xfrm>
          <a:prstGeom prst="rect">
            <a:avLst/>
          </a:prstGeom>
          <a:noFill/>
        </p:spPr>
      </p:pic>
      <p:pic>
        <p:nvPicPr>
          <p:cNvPr id="10242" name="Picture 2" descr="D:\Щербинина Ирина Викторовна\БУКВЫ\картинки буквы  с ножками\Л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290"/>
            <a:ext cx="3224088" cy="4286280"/>
          </a:xfrm>
          <a:prstGeom prst="rect">
            <a:avLst/>
          </a:prstGeom>
          <a:noFill/>
        </p:spPr>
      </p:pic>
      <p:pic>
        <p:nvPicPr>
          <p:cNvPr id="13315" name="Picture 3" descr="D:\Щербинина Ирина Викторовна\БУКВЫ\картинки буквы  с ножками\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714488"/>
            <a:ext cx="2609944" cy="2817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928802"/>
            <a:ext cx="3244594" cy="2714644"/>
          </a:xfrm>
          <a:prstGeom prst="rect">
            <a:avLst/>
          </a:prstGeom>
          <a:noFill/>
        </p:spPr>
      </p:pic>
      <p:pic>
        <p:nvPicPr>
          <p:cNvPr id="10242" name="Picture 2" descr="D:\Щербинина Ирина Викторовна\БУКВЫ\картинки буквы  с ножками\Л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290"/>
            <a:ext cx="3224088" cy="4286280"/>
          </a:xfrm>
          <a:prstGeom prst="rect">
            <a:avLst/>
          </a:prstGeom>
          <a:noFill/>
        </p:spPr>
      </p:pic>
      <p:pic>
        <p:nvPicPr>
          <p:cNvPr id="14338" name="Picture 2" descr="D:\Щербинина Ирина Викторовна\БУКВЫ\картинки буквы  с ножками\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643050"/>
            <a:ext cx="2595193" cy="288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928802"/>
            <a:ext cx="3244594" cy="2714644"/>
          </a:xfrm>
          <a:prstGeom prst="rect">
            <a:avLst/>
          </a:prstGeom>
          <a:noFill/>
        </p:spPr>
      </p:pic>
      <p:pic>
        <p:nvPicPr>
          <p:cNvPr id="10242" name="Picture 2" descr="D:\Щербинина Ирина Викторовна\БУКВЫ\картинки буквы  с ножками\Л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290"/>
            <a:ext cx="3224088" cy="4286280"/>
          </a:xfrm>
          <a:prstGeom prst="rect">
            <a:avLst/>
          </a:prstGeom>
          <a:noFill/>
        </p:spPr>
      </p:pic>
      <p:pic>
        <p:nvPicPr>
          <p:cNvPr id="15362" name="Picture 2" descr="D:\Щербинина Ирина Викторовна\БУКВЫ\картинки буквы  с ножками\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47950">
            <a:off x="465521" y="1866455"/>
            <a:ext cx="2941384" cy="2786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928802"/>
            <a:ext cx="3244594" cy="2714644"/>
          </a:xfrm>
          <a:prstGeom prst="rect">
            <a:avLst/>
          </a:prstGeom>
          <a:noFill/>
        </p:spPr>
      </p:pic>
      <p:pic>
        <p:nvPicPr>
          <p:cNvPr id="10242" name="Picture 2" descr="D:\Щербинина Ирина Викторовна\БУКВЫ\картинки буквы  с ножками\Л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290"/>
            <a:ext cx="3224088" cy="4286280"/>
          </a:xfrm>
          <a:prstGeom prst="rect">
            <a:avLst/>
          </a:prstGeom>
          <a:noFill/>
        </p:spPr>
      </p:pic>
      <p:pic>
        <p:nvPicPr>
          <p:cNvPr id="16386" name="Picture 2" descr="D:\Щербинина Ирина Викторовна\БУКВЫ\картинки буквы  с ножками\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928802"/>
            <a:ext cx="2757032" cy="288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928802"/>
            <a:ext cx="3244594" cy="2714644"/>
          </a:xfrm>
          <a:prstGeom prst="rect">
            <a:avLst/>
          </a:prstGeom>
          <a:noFill/>
        </p:spPr>
      </p:pic>
      <p:pic>
        <p:nvPicPr>
          <p:cNvPr id="10242" name="Picture 2" descr="D:\Щербинина Ирина Викторовна\БУКВЫ\картинки буквы  с ножками\Л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290"/>
            <a:ext cx="3224088" cy="4286280"/>
          </a:xfrm>
          <a:prstGeom prst="rect">
            <a:avLst/>
          </a:prstGeom>
          <a:noFill/>
        </p:spPr>
      </p:pic>
      <p:pic>
        <p:nvPicPr>
          <p:cNvPr id="16388" name="Picture 4" descr="D:\Щербинина Ирина Викторовна\БУКВЫ\картинки буквы  с ножками\Ф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1714488"/>
            <a:ext cx="3663893" cy="277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14554"/>
            <a:ext cx="2646906" cy="2214578"/>
          </a:xfrm>
          <a:prstGeom prst="rect">
            <a:avLst/>
          </a:prstGeom>
          <a:noFill/>
        </p:spPr>
      </p:pic>
      <p:pic>
        <p:nvPicPr>
          <p:cNvPr id="10242" name="Picture 2" descr="D:\Щербинина Ирина Викторовна\БУКВЫ\картинки буквы  с ножками\Л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857232"/>
            <a:ext cx="2579270" cy="3429024"/>
          </a:xfrm>
          <a:prstGeom prst="rect">
            <a:avLst/>
          </a:prstGeom>
          <a:noFill/>
        </p:spPr>
      </p:pic>
      <p:pic>
        <p:nvPicPr>
          <p:cNvPr id="16387" name="Picture 3" descr="D:\Щербинина Ирина Викторовна\БУКВЫ\картинки буквы  с ножками\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25288">
            <a:off x="6747612" y="2077873"/>
            <a:ext cx="2209487" cy="2706875"/>
          </a:xfrm>
          <a:prstGeom prst="rect">
            <a:avLst/>
          </a:prstGeom>
          <a:noFill/>
        </p:spPr>
      </p:pic>
      <p:pic>
        <p:nvPicPr>
          <p:cNvPr id="17410" name="Picture 2" descr="D:\Щербинина Ирина Викторовна\БУКВЫ\картинки буквы  с ножками\С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14554"/>
            <a:ext cx="2425568" cy="2314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Щербинина Ирина Викторовна\АНИМАШКИ\Анимашки буквы\Анимашки буквы\картинки буквы  с ножками\1332078191_bukva-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857232"/>
            <a:ext cx="5576515" cy="4665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14554"/>
            <a:ext cx="2646906" cy="2214578"/>
          </a:xfrm>
          <a:prstGeom prst="rect">
            <a:avLst/>
          </a:prstGeom>
          <a:noFill/>
        </p:spPr>
      </p:pic>
      <p:pic>
        <p:nvPicPr>
          <p:cNvPr id="10242" name="Picture 2" descr="D:\Щербинина Ирина Викторовна\БУКВЫ\картинки буквы  с ножками\Л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857232"/>
            <a:ext cx="2579270" cy="3429024"/>
          </a:xfrm>
          <a:prstGeom prst="rect">
            <a:avLst/>
          </a:prstGeom>
          <a:noFill/>
        </p:spPr>
      </p:pic>
      <p:pic>
        <p:nvPicPr>
          <p:cNvPr id="16387" name="Picture 3" descr="D:\Щербинина Ирина Викторовна\БУКВЫ\картинки буквы  с ножками\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25288">
            <a:off x="6747612" y="2077873"/>
            <a:ext cx="2209487" cy="2706875"/>
          </a:xfrm>
          <a:prstGeom prst="rect">
            <a:avLst/>
          </a:prstGeom>
          <a:noFill/>
        </p:spPr>
      </p:pic>
      <p:pic>
        <p:nvPicPr>
          <p:cNvPr id="18435" name="Picture 3" descr="D:\Щербинина Ирина Викторовна\БУКВЫ\картинки буквы  с ножками\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5992"/>
            <a:ext cx="2532057" cy="2243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3116"/>
            <a:ext cx="2646906" cy="2214578"/>
          </a:xfrm>
          <a:prstGeom prst="rect">
            <a:avLst/>
          </a:prstGeom>
          <a:noFill/>
        </p:spPr>
      </p:pic>
      <p:pic>
        <p:nvPicPr>
          <p:cNvPr id="10242" name="Picture 2" descr="D:\Щербинина Ирина Викторовна\БУКВЫ\картинки буквы  с ножками\Л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857232"/>
            <a:ext cx="2579270" cy="3429024"/>
          </a:xfrm>
          <a:prstGeom prst="rect">
            <a:avLst/>
          </a:prstGeom>
          <a:noFill/>
        </p:spPr>
      </p:pic>
      <p:pic>
        <p:nvPicPr>
          <p:cNvPr id="16387" name="Picture 3" descr="D:\Щербинина Ирина Викторовна\БУКВЫ\картинки буквы  с ножками\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25288">
            <a:off x="6747612" y="2077873"/>
            <a:ext cx="2209487" cy="2706875"/>
          </a:xfrm>
          <a:prstGeom prst="rect">
            <a:avLst/>
          </a:prstGeom>
          <a:noFill/>
        </p:spPr>
      </p:pic>
      <p:pic>
        <p:nvPicPr>
          <p:cNvPr id="19458" name="Picture 2" descr="D:\Щербинина Ирина Викторовна\БУКВЫ\картинки буквы  с ножками\М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420">
            <a:off x="0" y="1928802"/>
            <a:ext cx="3024182" cy="3024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1270" y="2000240"/>
            <a:ext cx="2903058" cy="2428892"/>
          </a:xfrm>
          <a:prstGeom prst="rect">
            <a:avLst/>
          </a:prstGeom>
          <a:noFill/>
        </p:spPr>
      </p:pic>
      <p:pic>
        <p:nvPicPr>
          <p:cNvPr id="10242" name="Picture 2" descr="D:\Щербинина Ирина Викторовна\БУКВЫ\картинки буквы  с ножками\Л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14356"/>
            <a:ext cx="2686740" cy="3571900"/>
          </a:xfrm>
          <a:prstGeom prst="rect">
            <a:avLst/>
          </a:prstGeom>
          <a:noFill/>
        </p:spPr>
      </p:pic>
      <p:pic>
        <p:nvPicPr>
          <p:cNvPr id="16387" name="Picture 3" descr="D:\Щербинина Ирина Викторовна\БУКВЫ\картинки буквы  с ножками\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25288">
            <a:off x="6722854" y="1934375"/>
            <a:ext cx="2315214" cy="2836403"/>
          </a:xfrm>
          <a:prstGeom prst="rect">
            <a:avLst/>
          </a:prstGeom>
          <a:noFill/>
        </p:spPr>
      </p:pic>
      <p:pic>
        <p:nvPicPr>
          <p:cNvPr id="20482" name="Picture 2" descr="C:\Users\Щербинина Ирина\Desktop\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143116"/>
            <a:ext cx="1857388" cy="2195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1270" y="2000240"/>
            <a:ext cx="2903058" cy="2428892"/>
          </a:xfrm>
          <a:prstGeom prst="rect">
            <a:avLst/>
          </a:prstGeom>
          <a:noFill/>
        </p:spPr>
      </p:pic>
      <p:pic>
        <p:nvPicPr>
          <p:cNvPr id="10242" name="Picture 2" descr="D:\Щербинина Ирина Викторовна\БУКВЫ\картинки буквы  с ножками\Л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14356"/>
            <a:ext cx="2686740" cy="3571900"/>
          </a:xfrm>
          <a:prstGeom prst="rect">
            <a:avLst/>
          </a:prstGeom>
          <a:noFill/>
        </p:spPr>
      </p:pic>
      <p:pic>
        <p:nvPicPr>
          <p:cNvPr id="16387" name="Picture 3" descr="D:\Щербинина Ирина Викторовна\БУКВЫ\картинки буквы  с ножками\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25288">
            <a:off x="6722854" y="1934375"/>
            <a:ext cx="2315214" cy="2836403"/>
          </a:xfrm>
          <a:prstGeom prst="rect">
            <a:avLst/>
          </a:prstGeom>
          <a:noFill/>
        </p:spPr>
      </p:pic>
      <p:pic>
        <p:nvPicPr>
          <p:cNvPr id="21506" name="Picture 2" descr="D:\Щербинина Ирина Викторовна\БУКВЫ\картинки буквы  с ножками\ПР 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785926"/>
            <a:ext cx="2214546" cy="2629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Щербинина Ирина Викторовна\АНИМАШКИ\Анимашки буквы\Анимашки буквы\картинки буквы  с ножками\0_7b742_ece90d8c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1714512" cy="1714512"/>
          </a:xfrm>
          <a:prstGeom prst="rect">
            <a:avLst/>
          </a:prstGeom>
          <a:noFill/>
        </p:spPr>
      </p:pic>
      <p:pic>
        <p:nvPicPr>
          <p:cNvPr id="14339" name="Picture 3" descr="D:\Щербинина Ирина Викторовна\АНИМАШКИ\Анимашки буквы\Анимашки буквы\Буквы с собакой\eeeq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14488"/>
            <a:ext cx="1357322" cy="1357322"/>
          </a:xfrm>
          <a:prstGeom prst="rect">
            <a:avLst/>
          </a:prstGeom>
          <a:noFill/>
        </p:spPr>
      </p:pic>
      <p:pic>
        <p:nvPicPr>
          <p:cNvPr id="14340" name="Picture 4" descr="D:\Щербинина Ирина Викторовна\АНИМАШКИ\Анимашки буквы\Анимашки буквы\Буквы с рыбками\2103790-246c887c2891b19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785926"/>
            <a:ext cx="1053472" cy="1000132"/>
          </a:xfrm>
          <a:prstGeom prst="rect">
            <a:avLst/>
          </a:prstGeom>
          <a:noFill/>
        </p:spPr>
      </p:pic>
      <p:pic>
        <p:nvPicPr>
          <p:cNvPr id="14342" name="Picture 6" descr="D:\Щербинина Ирина Викторовна\АНИМАШКИ\Анимашки буквы\Анимашки буквы\Буквы Снеговики\0.5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714488"/>
            <a:ext cx="1251468" cy="1143008"/>
          </a:xfrm>
          <a:prstGeom prst="rect">
            <a:avLst/>
          </a:prstGeom>
          <a:noFill/>
        </p:spPr>
      </p:pic>
      <p:pic>
        <p:nvPicPr>
          <p:cNvPr id="14344" name="Picture 8" descr="D:\Щербинина Ирина Викторовна\АНИМАШКИ\Анимашки буквы\Анимашки буквы\Буквы с мишкой\E (2)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1500174"/>
            <a:ext cx="852696" cy="1381127"/>
          </a:xfrm>
          <a:prstGeom prst="rect">
            <a:avLst/>
          </a:prstGeom>
          <a:noFill/>
        </p:spPr>
      </p:pic>
      <p:pic>
        <p:nvPicPr>
          <p:cNvPr id="14346" name="Picture 10" descr="D:\Щербинина Ирина Викторовна\АНИМАШКИ\Анимашки буквы\Анимашки буквы\Буквы мерцающие\0_39e7b_77aaccab_XS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1643050"/>
            <a:ext cx="1428728" cy="1428728"/>
          </a:xfrm>
          <a:prstGeom prst="rect">
            <a:avLst/>
          </a:prstGeom>
          <a:noFill/>
        </p:spPr>
      </p:pic>
      <p:pic>
        <p:nvPicPr>
          <p:cNvPr id="2050" name="Picture 2" descr="D:\Щербинина Ирина Викторовна\АНИМАЦИИ\Фейерверги,снег и дождь\y1p7ebZZH3-tbJcxYcpeHekdkYFT_0PUzfPmRm8qPtQLCrAJJalAoRTJIug_kAFkQX_ruOMNor7mhQ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2857496"/>
            <a:ext cx="3790950" cy="1828800"/>
          </a:xfrm>
          <a:prstGeom prst="rect">
            <a:avLst/>
          </a:prstGeom>
          <a:noFill/>
        </p:spPr>
      </p:pic>
      <p:pic>
        <p:nvPicPr>
          <p:cNvPr id="2052" name="Picture 4" descr="D:\Щербинина Ирина Викторовна\АНИМАЦИИ\Фейерверги,снег и дождь\y1p7ebZZH3-tbJcxYcpeHekdkYFT_0PUzfPmRm8qPtQLCrAJJalAoRTJIug_kAFkQX_ruOMNor7mhQ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00" y="-136525"/>
            <a:ext cx="3790950" cy="1828800"/>
          </a:xfrm>
          <a:prstGeom prst="rect">
            <a:avLst/>
          </a:prstGeom>
          <a:noFill/>
        </p:spPr>
      </p:pic>
      <p:pic>
        <p:nvPicPr>
          <p:cNvPr id="2054" name="Picture 6" descr="D:\Щербинина Ирина Викторовна\АНИМАЦИИ\Фейерверги,снег и дождь\y1p7ebZZH3-tbJcxYcpeHekdkYFT_0PUzfPmRm8qPtQLCrAJJalAoRTJIug_kAFkQX_ruOMNor7mhQ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2857496"/>
            <a:ext cx="3790950" cy="1828800"/>
          </a:xfrm>
          <a:prstGeom prst="rect">
            <a:avLst/>
          </a:prstGeom>
          <a:noFill/>
        </p:spPr>
      </p:pic>
      <p:pic>
        <p:nvPicPr>
          <p:cNvPr id="2056" name="Picture 8" descr="D:\Щербинина Ирина Викторовна\АНИМАЦИИ\Фейерверги,снег и дождь\y1p7ebZZH3-tbJcxYcpeHekdkYFT_0PUzfPmRm8qPtQLCrAJJalAoRTJIug_kAFkQX_ruOMNor7mhQ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0"/>
            <a:ext cx="3790950" cy="1828800"/>
          </a:xfrm>
          <a:prstGeom prst="rect">
            <a:avLst/>
          </a:prstGeom>
          <a:noFill/>
        </p:spPr>
      </p:pic>
      <p:pic>
        <p:nvPicPr>
          <p:cNvPr id="14341" name="Picture 5" descr="D:\Щербинина Ирина Викторовна\АНИМАШКИ\Анимашки буквы\Анимашки буквы\Анимашки буквы с ножками\o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4" y="1571612"/>
            <a:ext cx="1062040" cy="1535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Щербинина Ирина Викторовна\АНИМАШКИ\Анимашки буквы\Анимашки буквы\картинки буквы  с ножками\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254000"/>
            <a:ext cx="5867400" cy="634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Щербинина Ирина Викторовна\АНИМАШКИ\Анимашки буквы\Анимашки буквы\картинки буквы  с ножками\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641350"/>
            <a:ext cx="6348413" cy="557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Щербинина Ирина\Desktop\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71480"/>
            <a:ext cx="5429288" cy="5645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Щербинина Ирина\Desktop\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6121323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:\Щербинина Ирина Викторовна\БУКВЫ\картинки буквы  с ножками\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714356"/>
            <a:ext cx="4929222" cy="5321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Щербинина Ирина Викторовна\АНИМАШКИ\Анимашки буквы\Анимашки буквы\картинки буквы  с ножками\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400050"/>
            <a:ext cx="6348413" cy="605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сёлые букв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весёлые буквы</Template>
  <TotalTime>1</TotalTime>
  <Words>7</Words>
  <Application>Microsoft Office PowerPoint</Application>
  <PresentationFormat>Экран (4:3)</PresentationFormat>
  <Paragraphs>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весёлые буквы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Автоматизация Л и М</dc:subject>
  <dc:creator>Мдоу 220</dc:creator>
  <cp:lastModifiedBy>Мдоу 220</cp:lastModifiedBy>
  <cp:revision>1</cp:revision>
  <dcterms:created xsi:type="dcterms:W3CDTF">2021-12-17T15:03:44Z</dcterms:created>
  <dcterms:modified xsi:type="dcterms:W3CDTF">2021-12-17T15:04:54Z</dcterms:modified>
  <cp:category>ФП</cp:category>
</cp:coreProperties>
</file>