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2" r:id="rId4"/>
    <p:sldId id="267" r:id="rId5"/>
    <p:sldId id="268" r:id="rId6"/>
    <p:sldId id="257" r:id="rId7"/>
    <p:sldId id="258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  <a:srgbClr val="38C88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31830-D25B-430F-8F38-4AA311C158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770AE-8BCD-4962-B1DC-DF1BB1EEE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A9BB-7CA3-4944-9D2C-CD912B9FD5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8AF24-F296-408E-B32C-7AA069B9B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7FE3C-01AC-42F0-BCFE-9239B21DD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CD37-3B96-4CAD-92EF-5F9A20AE60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6CB4-68F5-4E7E-8CB4-8B5A690196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E435-674B-49C6-8FA3-2C3DD1F5D4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B72B-940F-4C02-A34E-96888AF94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1A8A-C600-4457-A3EC-D0F5DA37C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C5E42-F43D-48DC-99D7-F0AEDEB6C9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B01D83-1DAE-4ED1-9D09-AD8BE9C681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1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ydonel-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05038"/>
            <a:ext cx="3638550" cy="3581400"/>
          </a:xfrm>
          <a:prstGeom prst="rect">
            <a:avLst/>
          </a:prstGeom>
          <a:noFill/>
        </p:spPr>
      </p:pic>
      <p:pic>
        <p:nvPicPr>
          <p:cNvPr id="18435" name="Picture 3" descr="626e26afb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3333750" cy="3333750"/>
          </a:xfrm>
          <a:prstGeom prst="rect">
            <a:avLst/>
          </a:prstGeom>
          <a:noFill/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7129463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НАЗОВИ ,   ЧТО   ИГРАЕТ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600076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: учитель-дефектолог МБДОУ №229 </a:t>
            </a:r>
            <a:r>
              <a:rPr lang="ru-RU" dirty="0" err="1" smtClean="0"/>
              <a:t>Сандрыкина</a:t>
            </a:r>
            <a:r>
              <a:rPr lang="ru-RU" dirty="0" smtClean="0"/>
              <a:t> СВ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rum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708275"/>
            <a:ext cx="71437" cy="71438"/>
          </a:xfrm>
          <a:prstGeom prst="rect">
            <a:avLst/>
          </a:prstGeom>
          <a:noFill/>
        </p:spPr>
      </p:pic>
      <p:pic>
        <p:nvPicPr>
          <p:cNvPr id="5130" name="Picture 10" descr="овал ромаш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8675688" cy="6938963"/>
          </a:xfrm>
          <a:prstGeom prst="rect">
            <a:avLst/>
          </a:prstGeom>
          <a:noFill/>
        </p:spPr>
      </p:pic>
      <p:pic>
        <p:nvPicPr>
          <p:cNvPr id="5129" name="Picture 9" descr="9dddee4bdd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557338"/>
            <a:ext cx="3455987" cy="34559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3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4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труба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92500"/>
            <a:ext cx="80962" cy="80963"/>
          </a:xfrm>
          <a:prstGeom prst="rect">
            <a:avLst/>
          </a:prstGeom>
          <a:noFill/>
        </p:spPr>
      </p:pic>
      <p:pic>
        <p:nvPicPr>
          <p:cNvPr id="8201" name="Picture 9" descr="овал ромаш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8675688" cy="6938963"/>
          </a:xfrm>
          <a:prstGeom prst="rect">
            <a:avLst/>
          </a:prstGeom>
          <a:noFill/>
        </p:spPr>
      </p:pic>
      <p:pic>
        <p:nvPicPr>
          <p:cNvPr id="8200" name="Picture 8" descr="27897858192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908050"/>
            <a:ext cx="3041650" cy="4056063"/>
          </a:xfrm>
          <a:prstGeom prst="rect">
            <a:avLst/>
          </a:prstGeom>
          <a:noFill/>
        </p:spPr>
      </p:pic>
    </p:spTree>
  </p:cSld>
  <p:clrMapOvr>
    <a:masterClrMapping/>
  </p:clrMapOvr>
  <p:transition advTm="13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4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пианино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05163"/>
            <a:ext cx="73025" cy="73025"/>
          </a:xfrm>
          <a:prstGeom prst="rect">
            <a:avLst/>
          </a:prstGeom>
          <a:noFill/>
        </p:spPr>
      </p:pic>
      <p:pic>
        <p:nvPicPr>
          <p:cNvPr id="13320" name="Picture 8" descr="овал ромаш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8675688" cy="6938963"/>
          </a:xfrm>
          <a:prstGeom prst="rect">
            <a:avLst/>
          </a:prstGeom>
          <a:noFill/>
        </p:spPr>
      </p:pic>
      <p:pic>
        <p:nvPicPr>
          <p:cNvPr id="13319" name="Picture 7" descr="0_74247_cb99fdf9_X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844675"/>
            <a:ext cx="3333750" cy="3333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2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локола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152400" cy="152400"/>
          </a:xfrm>
          <a:prstGeom prst="rect">
            <a:avLst/>
          </a:prstGeom>
          <a:noFill/>
        </p:spPr>
      </p:pic>
      <p:pic>
        <p:nvPicPr>
          <p:cNvPr id="14348" name="Picture 12" descr="овал ромаш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8675688" cy="6938963"/>
          </a:xfrm>
          <a:prstGeom prst="rect">
            <a:avLst/>
          </a:prstGeom>
          <a:noFill/>
        </p:spPr>
      </p:pic>
      <p:pic>
        <p:nvPicPr>
          <p:cNvPr id="14343" name="Picture 7" descr="0_86b61_c198099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412875"/>
            <a:ext cx="3024188" cy="3024188"/>
          </a:xfrm>
          <a:prstGeom prst="rect">
            <a:avLst/>
          </a:prstGeom>
          <a:noFill/>
        </p:spPr>
      </p:pic>
      <p:pic>
        <p:nvPicPr>
          <p:cNvPr id="14345" name="Picture 9" descr="loo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492375"/>
            <a:ext cx="712787" cy="792163"/>
          </a:xfrm>
          <a:prstGeom prst="rect">
            <a:avLst/>
          </a:prstGeom>
          <a:noFill/>
        </p:spPr>
      </p:pic>
      <p:pic>
        <p:nvPicPr>
          <p:cNvPr id="14347" name="Picture 11" descr="8062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284538"/>
            <a:ext cx="33813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Tm="14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5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крипка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141663"/>
            <a:ext cx="244475" cy="244475"/>
          </a:xfrm>
          <a:prstGeom prst="rect">
            <a:avLst/>
          </a:prstGeom>
          <a:noFill/>
        </p:spPr>
      </p:pic>
      <p:pic>
        <p:nvPicPr>
          <p:cNvPr id="3078" name="Picture 6" descr="овал ромаш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8675688" cy="6938963"/>
          </a:xfrm>
          <a:prstGeom prst="rect">
            <a:avLst/>
          </a:prstGeom>
          <a:noFill/>
        </p:spPr>
      </p:pic>
      <p:pic>
        <p:nvPicPr>
          <p:cNvPr id="3077" name="Picture 5" descr="14ec39521b56e4568c038a04861ad36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557338"/>
            <a:ext cx="3455987" cy="3455987"/>
          </a:xfrm>
          <a:prstGeom prst="rect">
            <a:avLst/>
          </a:prstGeom>
          <a:noFill/>
        </p:spPr>
      </p:pic>
    </p:spTree>
  </p:cSld>
  <p:clrMapOvr>
    <a:masterClrMapping/>
  </p:clrMapOvr>
  <p:transition advTm="12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3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74659764_smaylik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492375"/>
            <a:ext cx="2960687" cy="2601913"/>
          </a:xfrm>
          <a:prstGeom prst="rect">
            <a:avLst/>
          </a:prstGeom>
          <a:noFill/>
        </p:spPr>
      </p:pic>
      <p:pic>
        <p:nvPicPr>
          <p:cNvPr id="4110" name="Picture 14" descr="летящие 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237163"/>
            <a:ext cx="3240088" cy="1620837"/>
          </a:xfrm>
          <a:prstGeom prst="rect">
            <a:avLst/>
          </a:prstGeom>
          <a:noFill/>
        </p:spPr>
      </p:pic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флейта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5400" y="7086600"/>
            <a:ext cx="228600" cy="228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50" y="59277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A4ED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835150" y="1125538"/>
            <a:ext cx="56165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МОЛОДЕЦ !</a:t>
            </a:r>
          </a:p>
        </p:txBody>
      </p:sp>
      <p:pic>
        <p:nvPicPr>
          <p:cNvPr id="4105" name="Picture 9" descr="летящие 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291138"/>
            <a:ext cx="3132137" cy="1566862"/>
          </a:xfrm>
          <a:prstGeom prst="rect">
            <a:avLst/>
          </a:prstGeom>
          <a:noFill/>
        </p:spPr>
      </p:pic>
      <p:pic>
        <p:nvPicPr>
          <p:cNvPr id="4106" name="Picture 10" descr="летящие 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9363"/>
            <a:ext cx="3489325" cy="1744662"/>
          </a:xfrm>
          <a:prstGeom prst="rect">
            <a:avLst/>
          </a:prstGeom>
          <a:noFill/>
        </p:spPr>
      </p:pic>
      <p:pic>
        <p:nvPicPr>
          <p:cNvPr id="4107" name="Picture 11" descr="летящие 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16338"/>
            <a:ext cx="2843212" cy="1422400"/>
          </a:xfrm>
          <a:prstGeom prst="rect">
            <a:avLst/>
          </a:prstGeom>
          <a:noFill/>
        </p:spPr>
      </p:pic>
      <p:pic>
        <p:nvPicPr>
          <p:cNvPr id="4108" name="Picture 12" descr="летящие 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239963"/>
            <a:ext cx="2881313" cy="1441450"/>
          </a:xfrm>
          <a:prstGeom prst="rect">
            <a:avLst/>
          </a:prstGeom>
          <a:noFill/>
        </p:spPr>
      </p:pic>
      <p:pic>
        <p:nvPicPr>
          <p:cNvPr id="4109" name="Picture 13" descr="летящие 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349500"/>
            <a:ext cx="2879725" cy="14398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103" grpId="0" animBg="1"/>
      <p:bldP spid="41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heme/theme1.xml><?xml version="1.0" encoding="utf-8"?>
<a:theme xmlns:a="http://schemas.openxmlformats.org/drawingml/2006/main" name="Музыкальные нструменты 2 - УГАДАЙ - коп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Музыкальные нструменты 2 - УГАДАЙ - копия</Template>
  <TotalTime>3</TotalTime>
  <Words>15</Words>
  <Application>Microsoft Office PowerPoint</Application>
  <PresentationFormat>Экран (4:3)</PresentationFormat>
  <Paragraphs>3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Музыкальные нструменты 2 - УГАДАЙ - копия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220</dc:creator>
  <cp:lastModifiedBy>Мдоу 220</cp:lastModifiedBy>
  <cp:revision>2</cp:revision>
  <dcterms:created xsi:type="dcterms:W3CDTF">2022-11-14T10:52:00Z</dcterms:created>
  <dcterms:modified xsi:type="dcterms:W3CDTF">2023-05-06T15:22:08Z</dcterms:modified>
</cp:coreProperties>
</file>